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16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E3349-537A-4322-9F17-14FCA7D52F7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4457-4010-42C1-B664-54E3801EE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9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E3349-537A-4322-9F17-14FCA7D52F75}" type="datetimeFigureOut">
              <a:rPr lang="ko-KR" altLang="en-US" smtClean="0"/>
              <a:t>2018-05-25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4457-4010-42C1-B664-54E3801EE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4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8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4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8573CBF-4403-4432-A4D7-942B8654DCD4}"/>
              </a:ext>
            </a:extLst>
          </p:cNvPr>
          <p:cNvCxnSpPr/>
          <p:nvPr/>
        </p:nvCxnSpPr>
        <p:spPr>
          <a:xfrm flipH="1">
            <a:off x="6427177" y="1424354"/>
            <a:ext cx="123092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728EA9-EF1E-4B29-93E0-9D3FBACD429C}"/>
              </a:ext>
            </a:extLst>
          </p:cNvPr>
          <p:cNvSpPr txBox="1"/>
          <p:nvPr/>
        </p:nvSpPr>
        <p:spPr>
          <a:xfrm>
            <a:off x="6462346" y="949569"/>
            <a:ext cx="210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영문자 숫자 가능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A51A91E-B372-45AD-B8DC-6DFF27C788CD}"/>
              </a:ext>
            </a:extLst>
          </p:cNvPr>
          <p:cNvCxnSpPr/>
          <p:nvPr/>
        </p:nvCxnSpPr>
        <p:spPr>
          <a:xfrm flipV="1">
            <a:off x="7517423" y="4176346"/>
            <a:ext cx="184639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387FF-C772-4D3D-BD98-8C76466240A1}"/>
              </a:ext>
            </a:extLst>
          </p:cNvPr>
          <p:cNvSpPr txBox="1"/>
          <p:nvPr/>
        </p:nvSpPr>
        <p:spPr>
          <a:xfrm>
            <a:off x="7763608" y="4061991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half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5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9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CECCDF-C527-4F73-9D20-2C67023CF2E8}"/>
              </a:ext>
            </a:extLst>
          </p:cNvPr>
          <p:cNvCxnSpPr/>
          <p:nvPr/>
        </p:nvCxnSpPr>
        <p:spPr>
          <a:xfrm flipH="1">
            <a:off x="3358662" y="896815"/>
            <a:ext cx="149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736922-550A-4210-8E41-CEA0E98DB15D}"/>
              </a:ext>
            </a:extLst>
          </p:cNvPr>
          <p:cNvSpPr txBox="1"/>
          <p:nvPr/>
        </p:nvSpPr>
        <p:spPr>
          <a:xfrm>
            <a:off x="3508133" y="71214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/>
              <a:t>++</a:t>
            </a:r>
            <a:r>
              <a:rPr lang="ko-KR" altLang="en-US" dirty="0"/>
              <a:t> 하듯이</a:t>
            </a: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07F91131-6EF9-4AA1-9B69-93851BD8DF70}"/>
              </a:ext>
            </a:extLst>
          </p:cNvPr>
          <p:cNvSpPr/>
          <p:nvPr/>
        </p:nvSpPr>
        <p:spPr>
          <a:xfrm>
            <a:off x="2470639" y="1767254"/>
            <a:ext cx="193431" cy="1318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38D2B6D-956A-4DEA-8849-EE2733276520}"/>
              </a:ext>
            </a:extLst>
          </p:cNvPr>
          <p:cNvCxnSpPr/>
          <p:nvPr/>
        </p:nvCxnSpPr>
        <p:spPr>
          <a:xfrm>
            <a:off x="4853357" y="1899166"/>
            <a:ext cx="984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AEC733-864B-42C8-B572-BB22E892338E}"/>
              </a:ext>
            </a:extLst>
          </p:cNvPr>
          <p:cNvCxnSpPr/>
          <p:nvPr/>
        </p:nvCxnSpPr>
        <p:spPr>
          <a:xfrm flipV="1">
            <a:off x="975946" y="6145851"/>
            <a:ext cx="1433146" cy="28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82B13D-2367-4242-92FE-8EBDE4C7C2D1}"/>
              </a:ext>
            </a:extLst>
          </p:cNvPr>
          <p:cNvSpPr txBox="1"/>
          <p:nvPr/>
        </p:nvSpPr>
        <p:spPr>
          <a:xfrm>
            <a:off x="2567354" y="5943600"/>
            <a:ext cx="20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Stoage_class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C3CD5-E0CD-427A-884E-9D97176FE298}"/>
              </a:ext>
            </a:extLst>
          </p:cNvPr>
          <p:cNvSpPr txBox="1"/>
          <p:nvPr/>
        </p:nvSpPr>
        <p:spPr>
          <a:xfrm>
            <a:off x="3569677" y="6497461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 Default :0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50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C9F0123E-632C-4A70-8DD9-4F5E440723DC}"/>
              </a:ext>
            </a:extLst>
          </p:cNvPr>
          <p:cNvSpPr/>
          <p:nvPr/>
        </p:nvSpPr>
        <p:spPr>
          <a:xfrm>
            <a:off x="0" y="1573822"/>
            <a:ext cx="316523" cy="28135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FBE97-8F4C-4104-868D-668C4B45CD60}"/>
              </a:ext>
            </a:extLst>
          </p:cNvPr>
          <p:cNvSpPr txBox="1"/>
          <p:nvPr/>
        </p:nvSpPr>
        <p:spPr>
          <a:xfrm>
            <a:off x="720969" y="1670510"/>
            <a:ext cx="101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global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74D077F-6AE9-4560-9E29-DFD501C5E532}"/>
              </a:ext>
            </a:extLst>
          </p:cNvPr>
          <p:cNvCxnSpPr/>
          <p:nvPr/>
        </p:nvCxnSpPr>
        <p:spPr>
          <a:xfrm flipV="1">
            <a:off x="8423031" y="1573822"/>
            <a:ext cx="0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A7EC54-31D7-44B3-9D00-2D7A2377363B}"/>
              </a:ext>
            </a:extLst>
          </p:cNvPr>
          <p:cNvSpPr txBox="1"/>
          <p:nvPr/>
        </p:nvSpPr>
        <p:spPr>
          <a:xfrm>
            <a:off x="7746023" y="1158324"/>
            <a:ext cx="1195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함수에서 글로벌 변수 </a:t>
            </a:r>
            <a:r>
              <a:rPr lang="ko-KR" altLang="en-US" sz="1050" dirty="0" err="1"/>
              <a:t>쓸때</a:t>
            </a:r>
            <a:endParaRPr lang="ko-KR" altLang="en-US" sz="105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F5222B2-B1C1-418B-B056-91668504674C}"/>
              </a:ext>
            </a:extLst>
          </p:cNvPr>
          <p:cNvCxnSpPr>
            <a:cxnSpLocks/>
          </p:cNvCxnSpPr>
          <p:nvPr/>
        </p:nvCxnSpPr>
        <p:spPr>
          <a:xfrm flipH="1" flipV="1">
            <a:off x="7464670" y="2127740"/>
            <a:ext cx="342899" cy="20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1B2A24-384E-41AF-AA3E-329F4B90D81E}"/>
              </a:ext>
            </a:extLst>
          </p:cNvPr>
          <p:cNvSpPr txBox="1"/>
          <p:nvPr/>
        </p:nvSpPr>
        <p:spPr>
          <a:xfrm>
            <a:off x="7807569" y="2143119"/>
            <a:ext cx="7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E5B97B8-22E2-4537-8B30-F059013255F4}"/>
              </a:ext>
            </a:extLst>
          </p:cNvPr>
          <p:cNvCxnSpPr/>
          <p:nvPr/>
        </p:nvCxnSpPr>
        <p:spPr>
          <a:xfrm flipH="1">
            <a:off x="7886700" y="3552092"/>
            <a:ext cx="158262" cy="9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AFB0E5-3077-40B9-93A6-0C5FA9AC4DCD}"/>
              </a:ext>
            </a:extLst>
          </p:cNvPr>
          <p:cNvSpPr txBox="1"/>
          <p:nvPr/>
        </p:nvSpPr>
        <p:spPr>
          <a:xfrm>
            <a:off x="8181240" y="3429000"/>
            <a:ext cx="68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endParaRPr lang="ko-KR" altLang="en-US" dirty="0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A8E4F1FE-8EC1-484F-A47D-7FCF22D3DAEF}"/>
              </a:ext>
            </a:extLst>
          </p:cNvPr>
          <p:cNvSpPr/>
          <p:nvPr/>
        </p:nvSpPr>
        <p:spPr>
          <a:xfrm>
            <a:off x="6088671" y="6400801"/>
            <a:ext cx="202223" cy="19343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28EF18-82DA-4DDD-A88D-77B87AA8DBED}"/>
              </a:ext>
            </a:extLst>
          </p:cNvPr>
          <p:cNvCxnSpPr/>
          <p:nvPr/>
        </p:nvCxnSpPr>
        <p:spPr>
          <a:xfrm>
            <a:off x="5855677" y="6629400"/>
            <a:ext cx="272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8D00DF-E399-45BA-95DA-6F5EEE714CEC}"/>
              </a:ext>
            </a:extLst>
          </p:cNvPr>
          <p:cNvSpPr txBox="1"/>
          <p:nvPr/>
        </p:nvSpPr>
        <p:spPr>
          <a:xfrm>
            <a:off x="6189782" y="6453470"/>
            <a:ext cx="1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A6FA4-13AF-421B-947A-D6C841DA8A26}"/>
              </a:ext>
            </a:extLst>
          </p:cNvPr>
          <p:cNvSpPr txBox="1"/>
          <p:nvPr/>
        </p:nvSpPr>
        <p:spPr>
          <a:xfrm>
            <a:off x="6937131" y="6453470"/>
            <a:ext cx="112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78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F14A331-96C4-4A65-9B12-520390B176D6}"/>
              </a:ext>
            </a:extLst>
          </p:cNvPr>
          <p:cNvCxnSpPr/>
          <p:nvPr/>
        </p:nvCxnSpPr>
        <p:spPr>
          <a:xfrm flipV="1">
            <a:off x="6972300" y="3006969"/>
            <a:ext cx="131885" cy="30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2712C3-6F96-4D09-8025-D07045193231}"/>
              </a:ext>
            </a:extLst>
          </p:cNvPr>
          <p:cNvSpPr txBox="1"/>
          <p:nvPr/>
        </p:nvSpPr>
        <p:spPr>
          <a:xfrm>
            <a:off x="6488723" y="2681653"/>
            <a:ext cx="149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빠른 메모리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B1E8D-5362-4F3F-9718-DA1DC39230C9}"/>
              </a:ext>
            </a:extLst>
          </p:cNvPr>
          <p:cNvSpPr txBox="1"/>
          <p:nvPr/>
        </p:nvSpPr>
        <p:spPr>
          <a:xfrm>
            <a:off x="228599" y="3833446"/>
            <a:ext cx="17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상수 버퍼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DA922F-8B2A-4FD5-A6C2-58F99DDFD63B}"/>
              </a:ext>
            </a:extLst>
          </p:cNvPr>
          <p:cNvSpPr/>
          <p:nvPr/>
        </p:nvSpPr>
        <p:spPr>
          <a:xfrm>
            <a:off x="7842738" y="4404946"/>
            <a:ext cx="914400" cy="15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1FE2F1-BB55-4CCC-A462-7EAF30A8C344}"/>
              </a:ext>
            </a:extLst>
          </p:cNvPr>
          <p:cNvCxnSpPr>
            <a:cxnSpLocks/>
          </p:cNvCxnSpPr>
          <p:nvPr/>
        </p:nvCxnSpPr>
        <p:spPr>
          <a:xfrm>
            <a:off x="8044962" y="4404946"/>
            <a:ext cx="0" cy="158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F193EF-6090-462A-BE67-620072932FF3}"/>
              </a:ext>
            </a:extLst>
          </p:cNvPr>
          <p:cNvCxnSpPr>
            <a:cxnSpLocks/>
            <a:endCxn id="8" idx="0"/>
          </p:cNvCxnSpPr>
          <p:nvPr/>
        </p:nvCxnSpPr>
        <p:spPr>
          <a:xfrm flipV="1">
            <a:off x="8299938" y="4404946"/>
            <a:ext cx="0" cy="158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7441A7-8ACE-4A34-A709-E3EFBBEDE5D7}"/>
              </a:ext>
            </a:extLst>
          </p:cNvPr>
          <p:cNvCxnSpPr>
            <a:cxnSpLocks/>
          </p:cNvCxnSpPr>
          <p:nvPr/>
        </p:nvCxnSpPr>
        <p:spPr>
          <a:xfrm>
            <a:off x="8549055" y="4404946"/>
            <a:ext cx="0" cy="158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BDADB42-0977-4257-BC43-A292CED9530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535008" y="4886373"/>
            <a:ext cx="193430" cy="10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224234-637F-4352-B829-D8C9F9B74147}"/>
              </a:ext>
            </a:extLst>
          </p:cNvPr>
          <p:cNvSpPr txBox="1"/>
          <p:nvPr/>
        </p:nvSpPr>
        <p:spPr>
          <a:xfrm>
            <a:off x="7728438" y="4563207"/>
            <a:ext cx="13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래지스터에</a:t>
            </a:r>
            <a:r>
              <a:rPr lang="ko-KR" altLang="en-US" dirty="0"/>
              <a:t> </a:t>
            </a:r>
            <a:r>
              <a:rPr lang="en-US" altLang="ko-KR" dirty="0" err="1"/>
              <a:t>xyzw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F1E8A7-3259-40CE-A192-7E28891EF92D}"/>
              </a:ext>
            </a:extLst>
          </p:cNvPr>
          <p:cNvCxnSpPr/>
          <p:nvPr/>
        </p:nvCxnSpPr>
        <p:spPr>
          <a:xfrm flipV="1">
            <a:off x="4343400" y="4484077"/>
            <a:ext cx="430823" cy="7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9E8117-9D6F-4850-8CA7-52075526A19A}"/>
              </a:ext>
            </a:extLst>
          </p:cNvPr>
          <p:cNvSpPr txBox="1"/>
          <p:nvPr/>
        </p:nvSpPr>
        <p:spPr>
          <a:xfrm>
            <a:off x="2650882" y="4018112"/>
            <a:ext cx="194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래지스터도</a:t>
            </a:r>
            <a:r>
              <a:rPr lang="ko-KR" altLang="en-US" dirty="0"/>
              <a:t> </a:t>
            </a:r>
            <a:r>
              <a:rPr lang="ko-KR" altLang="en-US" dirty="0" err="1"/>
              <a:t>내맘대로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걸치는것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1B826D3B-D7D3-4F25-99B1-38AE071804AD}"/>
              </a:ext>
            </a:extLst>
          </p:cNvPr>
          <p:cNvSpPr/>
          <p:nvPr/>
        </p:nvSpPr>
        <p:spPr>
          <a:xfrm>
            <a:off x="6101862" y="2136531"/>
            <a:ext cx="114300" cy="9671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80173-68A4-4F5C-9F0E-32E87054FA78}"/>
              </a:ext>
            </a:extLst>
          </p:cNvPr>
          <p:cNvSpPr txBox="1"/>
          <p:nvPr/>
        </p:nvSpPr>
        <p:spPr>
          <a:xfrm>
            <a:off x="6229354" y="2099029"/>
            <a:ext cx="261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Cpu</a:t>
            </a:r>
            <a:r>
              <a:rPr lang="ko-KR" altLang="en-US" sz="1400" dirty="0"/>
              <a:t> 메모리가 레지스터에서 패킹 땜에 다를 수 있음</a:t>
            </a:r>
          </a:p>
        </p:txBody>
      </p:sp>
    </p:spTree>
    <p:extLst>
      <p:ext uri="{BB962C8B-B14F-4D97-AF65-F5344CB8AC3E}">
        <p14:creationId xmlns:p14="http://schemas.microsoft.com/office/powerpoint/2010/main" val="337103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7980D-3B15-4E37-AD49-8D8388C171C6}"/>
              </a:ext>
            </a:extLst>
          </p:cNvPr>
          <p:cNvSpPr txBox="1"/>
          <p:nvPr/>
        </p:nvSpPr>
        <p:spPr>
          <a:xfrm>
            <a:off x="6383215" y="7297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걸칠 수 없다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401048-BF7E-46D6-A0E9-74ACA44F7BCD}"/>
              </a:ext>
            </a:extLst>
          </p:cNvPr>
          <p:cNvSpPr/>
          <p:nvPr/>
        </p:nvSpPr>
        <p:spPr>
          <a:xfrm>
            <a:off x="8212015" y="729762"/>
            <a:ext cx="650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F254AD-7B89-4513-AE0E-CF9D5690D14E}"/>
              </a:ext>
            </a:extLst>
          </p:cNvPr>
          <p:cNvSpPr/>
          <p:nvPr/>
        </p:nvSpPr>
        <p:spPr>
          <a:xfrm>
            <a:off x="8212015" y="891568"/>
            <a:ext cx="65063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786AA-894C-428D-AAEF-EE4237CF3D8F}"/>
              </a:ext>
            </a:extLst>
          </p:cNvPr>
          <p:cNvSpPr/>
          <p:nvPr/>
        </p:nvSpPr>
        <p:spPr>
          <a:xfrm>
            <a:off x="8686800" y="729762"/>
            <a:ext cx="175845" cy="2268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1BC35-7D8A-4B31-B44E-724F708BA1A1}"/>
              </a:ext>
            </a:extLst>
          </p:cNvPr>
          <p:cNvSpPr txBox="1"/>
          <p:nvPr/>
        </p:nvSpPr>
        <p:spPr>
          <a:xfrm>
            <a:off x="8440615" y="1053374"/>
            <a:ext cx="70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불가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A81F8-7955-408A-96F0-B136727FBF6A}"/>
              </a:ext>
            </a:extLst>
          </p:cNvPr>
          <p:cNvSpPr txBox="1"/>
          <p:nvPr/>
        </p:nvSpPr>
        <p:spPr>
          <a:xfrm>
            <a:off x="9064869" y="2755358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더미를 넣어서라도 꽉꽉 </a:t>
            </a:r>
            <a:r>
              <a:rPr lang="ko-KR" altLang="en-US" dirty="0" err="1"/>
              <a:t>채워서쓰자</a:t>
            </a:r>
            <a:r>
              <a:rPr lang="en-US" altLang="ko-KR" dirty="0"/>
              <a:t>(</a:t>
            </a:r>
            <a:r>
              <a:rPr lang="ko-KR" altLang="en-US" dirty="0"/>
              <a:t>걸쳐지지 않으니까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65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11603A-8E33-44F9-8935-341E89DC6782}"/>
              </a:ext>
            </a:extLst>
          </p:cNvPr>
          <p:cNvCxnSpPr/>
          <p:nvPr/>
        </p:nvCxnSpPr>
        <p:spPr>
          <a:xfrm>
            <a:off x="3745523" y="4642338"/>
            <a:ext cx="131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6266947-C580-4EBB-9CFF-1C0CCE954FD2}"/>
              </a:ext>
            </a:extLst>
          </p:cNvPr>
          <p:cNvCxnSpPr/>
          <p:nvPr/>
        </p:nvCxnSpPr>
        <p:spPr>
          <a:xfrm>
            <a:off x="3833446" y="4703885"/>
            <a:ext cx="149469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0105C1-50A6-466F-B19B-676237FA53F6}"/>
              </a:ext>
            </a:extLst>
          </p:cNvPr>
          <p:cNvSpPr txBox="1"/>
          <p:nvPr/>
        </p:nvSpPr>
        <p:spPr>
          <a:xfrm>
            <a:off x="3600449" y="4932485"/>
            <a:ext cx="76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위치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3B9E07-7320-4F24-A53B-F623CFCA352F}"/>
              </a:ext>
            </a:extLst>
          </p:cNvPr>
          <p:cNvCxnSpPr/>
          <p:nvPr/>
        </p:nvCxnSpPr>
        <p:spPr>
          <a:xfrm>
            <a:off x="4365380" y="4273062"/>
            <a:ext cx="2571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6D4BF6-95C6-47E0-9CA4-12C610B2E0E2}"/>
              </a:ext>
            </a:extLst>
          </p:cNvPr>
          <p:cNvSpPr txBox="1"/>
          <p:nvPr/>
        </p:nvSpPr>
        <p:spPr>
          <a:xfrm>
            <a:off x="7104185" y="4053254"/>
            <a:ext cx="167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제일 빠름</a:t>
            </a:r>
          </a:p>
        </p:txBody>
      </p:sp>
    </p:spTree>
    <p:extLst>
      <p:ext uri="{BB962C8B-B14F-4D97-AF65-F5344CB8AC3E}">
        <p14:creationId xmlns:p14="http://schemas.microsoft.com/office/powerpoint/2010/main" val="3996135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EB957261-070E-4FAE-8B06-48BF5E3348E7}"/>
              </a:ext>
            </a:extLst>
          </p:cNvPr>
          <p:cNvSpPr/>
          <p:nvPr/>
        </p:nvSpPr>
        <p:spPr>
          <a:xfrm>
            <a:off x="422031" y="844062"/>
            <a:ext cx="167054" cy="19343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47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6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FEE88A-0781-48E7-AC98-2C346934B66A}"/>
              </a:ext>
            </a:extLst>
          </p:cNvPr>
          <p:cNvCxnSpPr>
            <a:cxnSpLocks/>
          </p:cNvCxnSpPr>
          <p:nvPr/>
        </p:nvCxnSpPr>
        <p:spPr>
          <a:xfrm flipV="1">
            <a:off x="7622931" y="3644411"/>
            <a:ext cx="206619" cy="215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0C386A-145F-4D2B-998E-5F47D2B05D75}"/>
              </a:ext>
            </a:extLst>
          </p:cNvPr>
          <p:cNvSpPr txBox="1"/>
          <p:nvPr/>
        </p:nvSpPr>
        <p:spPr>
          <a:xfrm>
            <a:off x="7829550" y="2905747"/>
            <a:ext cx="1437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Uniform</a:t>
            </a:r>
          </a:p>
          <a:p>
            <a:r>
              <a:rPr lang="ko-KR" altLang="en-US" dirty="0"/>
              <a:t>객체의 정보만 </a:t>
            </a:r>
            <a:r>
              <a:rPr lang="ko-KR" altLang="en-US" dirty="0" err="1"/>
              <a:t>바뀔때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그냥 가끔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월드</a:t>
            </a:r>
            <a:r>
              <a:rPr lang="en-US" altLang="ko-KR" dirty="0"/>
              <a:t>/</a:t>
            </a:r>
            <a:r>
              <a:rPr lang="ko-KR" altLang="en-US" dirty="0"/>
              <a:t>카메라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B5CF8-9710-4ED8-9B84-CC705F92EED0}"/>
              </a:ext>
            </a:extLst>
          </p:cNvPr>
          <p:cNvSpPr txBox="1"/>
          <p:nvPr/>
        </p:nvSpPr>
        <p:spPr>
          <a:xfrm>
            <a:off x="6216162" y="5794131"/>
            <a:ext cx="95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DF752-05DC-4BEF-87A4-6F311D9AFA6F}"/>
              </a:ext>
            </a:extLst>
          </p:cNvPr>
          <p:cNvSpPr txBox="1"/>
          <p:nvPr/>
        </p:nvSpPr>
        <p:spPr>
          <a:xfrm>
            <a:off x="914400" y="2831123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B06D0D-2168-45DE-B675-3825E1A37386}"/>
              </a:ext>
            </a:extLst>
          </p:cNvPr>
          <p:cNvCxnSpPr/>
          <p:nvPr/>
        </p:nvCxnSpPr>
        <p:spPr>
          <a:xfrm flipH="1">
            <a:off x="3508131" y="3525715"/>
            <a:ext cx="20310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BAD595-0B2A-4642-89C5-5CDBA9E7FB12}"/>
              </a:ext>
            </a:extLst>
          </p:cNvPr>
          <p:cNvSpPr txBox="1"/>
          <p:nvPr/>
        </p:nvSpPr>
        <p:spPr>
          <a:xfrm>
            <a:off x="3965330" y="2905747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배치 </a:t>
            </a:r>
            <a:r>
              <a:rPr lang="en-US" altLang="ko-KR" dirty="0"/>
              <a:t>:  </a:t>
            </a:r>
            <a:r>
              <a:rPr lang="ko-KR" altLang="en-US" dirty="0"/>
              <a:t>전치행렬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FA558A7-F106-45D3-A1DE-C0F2B489B722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3785089" y="2334454"/>
            <a:ext cx="219808" cy="49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0651DD-6453-47B3-AF03-C5AF2A2CFDBE}"/>
              </a:ext>
            </a:extLst>
          </p:cNvPr>
          <p:cNvSpPr txBox="1"/>
          <p:nvPr/>
        </p:nvSpPr>
        <p:spPr>
          <a:xfrm>
            <a:off x="3226777" y="1688123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열 우선 행렬로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88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C48199-B2A6-4790-BFF9-66451BD2B393}"/>
              </a:ext>
            </a:extLst>
          </p:cNvPr>
          <p:cNvCxnSpPr/>
          <p:nvPr/>
        </p:nvCxnSpPr>
        <p:spPr>
          <a:xfrm>
            <a:off x="4642338" y="4791808"/>
            <a:ext cx="430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4531A5-1760-4E1B-AB05-DF2414527A80}"/>
              </a:ext>
            </a:extLst>
          </p:cNvPr>
          <p:cNvCxnSpPr/>
          <p:nvPr/>
        </p:nvCxnSpPr>
        <p:spPr>
          <a:xfrm flipV="1">
            <a:off x="7482254" y="4457700"/>
            <a:ext cx="149469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23D675-15CA-4E96-87E5-2A65EF33BEE1}"/>
              </a:ext>
            </a:extLst>
          </p:cNvPr>
          <p:cNvSpPr txBox="1"/>
          <p:nvPr/>
        </p:nvSpPr>
        <p:spPr>
          <a:xfrm>
            <a:off x="6690946" y="4300499"/>
            <a:ext cx="24530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이걸 다 </a:t>
            </a:r>
            <a:r>
              <a:rPr lang="ko-KR" altLang="en-US" sz="1050" dirty="0" err="1"/>
              <a:t>스트럭트로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만들어놧다고</a:t>
            </a:r>
            <a:r>
              <a:rPr lang="ko-KR" altLang="en-US" sz="1050" dirty="0"/>
              <a:t> </a:t>
            </a:r>
            <a:r>
              <a:rPr lang="en-US" altLang="ko-KR" sz="1050" dirty="0"/>
              <a:t>&gt;?!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3092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6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67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20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5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5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6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8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65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5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CCA55926-3661-4376-A70B-C10C804D8075}"/>
              </a:ext>
            </a:extLst>
          </p:cNvPr>
          <p:cNvSpPr/>
          <p:nvPr/>
        </p:nvSpPr>
        <p:spPr>
          <a:xfrm>
            <a:off x="685799" y="4791807"/>
            <a:ext cx="316523" cy="2901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FDDC809-9C05-451E-87AE-1C31AF7100E2}"/>
              </a:ext>
            </a:extLst>
          </p:cNvPr>
          <p:cNvCxnSpPr>
            <a:cxnSpLocks/>
          </p:cNvCxnSpPr>
          <p:nvPr/>
        </p:nvCxnSpPr>
        <p:spPr>
          <a:xfrm>
            <a:off x="6233746" y="5750169"/>
            <a:ext cx="1327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7232AB-DCBF-4CCB-B4EC-61C95CE4F36C}"/>
              </a:ext>
            </a:extLst>
          </p:cNvPr>
          <p:cNvSpPr txBox="1"/>
          <p:nvPr/>
        </p:nvSpPr>
        <p:spPr>
          <a:xfrm>
            <a:off x="7719646" y="5427003"/>
            <a:ext cx="126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최근 </a:t>
            </a:r>
            <a:endParaRPr lang="en-US" altLang="ko-KR" dirty="0"/>
          </a:p>
          <a:p>
            <a:r>
              <a:rPr lang="ko-KR" altLang="en-US" dirty="0"/>
              <a:t>일부 지원</a:t>
            </a:r>
          </a:p>
        </p:txBody>
      </p:sp>
    </p:spTree>
    <p:extLst>
      <p:ext uri="{BB962C8B-B14F-4D97-AF65-F5344CB8AC3E}">
        <p14:creationId xmlns:p14="http://schemas.microsoft.com/office/powerpoint/2010/main" val="1113157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3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9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52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04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59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47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4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93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7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8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02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52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3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1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3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0DABA-74E1-4D72-84D5-8B47F304B2AF}"/>
              </a:ext>
            </a:extLst>
          </p:cNvPr>
          <p:cNvSpPr txBox="1"/>
          <p:nvPr/>
        </p:nvSpPr>
        <p:spPr>
          <a:xfrm>
            <a:off x="0" y="4185138"/>
            <a:ext cx="70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다렉</a:t>
            </a:r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23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27CC0415-206E-4B8E-BE36-0E516D2ACB69}"/>
              </a:ext>
            </a:extLst>
          </p:cNvPr>
          <p:cNvSpPr/>
          <p:nvPr/>
        </p:nvSpPr>
        <p:spPr>
          <a:xfrm>
            <a:off x="79131" y="105507"/>
            <a:ext cx="263769" cy="27256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00AD9B4-76E5-4778-9A63-B583085D7F50}"/>
              </a:ext>
            </a:extLst>
          </p:cNvPr>
          <p:cNvCxnSpPr/>
          <p:nvPr/>
        </p:nvCxnSpPr>
        <p:spPr>
          <a:xfrm>
            <a:off x="4492869" y="931985"/>
            <a:ext cx="527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3A4A70-F441-46D6-AD4F-A1064C4CDB36}"/>
              </a:ext>
            </a:extLst>
          </p:cNvPr>
          <p:cNvSpPr txBox="1"/>
          <p:nvPr/>
        </p:nvSpPr>
        <p:spPr>
          <a:xfrm>
            <a:off x="5020408" y="747319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</a:t>
            </a:r>
            <a:r>
              <a:rPr lang="ko-KR" altLang="en-US" dirty="0"/>
              <a:t>가 </a:t>
            </a:r>
            <a:r>
              <a:rPr lang="ko-KR" altLang="en-US" dirty="0" err="1"/>
              <a:t>보통함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F7C56-29C8-4F8A-B00C-23FACA8DC664}"/>
              </a:ext>
            </a:extLst>
          </p:cNvPr>
          <p:cNvSpPr txBox="1"/>
          <p:nvPr/>
        </p:nvSpPr>
        <p:spPr>
          <a:xfrm>
            <a:off x="4571999" y="1846386"/>
            <a:ext cx="375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벡터에도 사용 가능</a:t>
            </a:r>
            <a:r>
              <a:rPr lang="en-US" altLang="ko-KR" dirty="0"/>
              <a:t>, </a:t>
            </a:r>
            <a:r>
              <a:rPr lang="ko-KR" altLang="en-US" dirty="0"/>
              <a:t>요소별 연산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47E52-67BA-48BB-9E9A-A13B4958D28B}"/>
              </a:ext>
            </a:extLst>
          </p:cNvPr>
          <p:cNvSpPr txBox="1"/>
          <p:nvPr/>
        </p:nvSpPr>
        <p:spPr>
          <a:xfrm>
            <a:off x="7913078" y="6066692"/>
            <a:ext cx="96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실수의 나머지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76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1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485</Words>
  <Application>Microsoft Office PowerPoint</Application>
  <PresentationFormat>화면 슬라이드 쇼(4:3)</PresentationFormat>
  <Paragraphs>81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shalomlach@hotmail.com</dc:creator>
  <cp:lastModifiedBy>원동욱</cp:lastModifiedBy>
  <cp:revision>11</cp:revision>
  <dcterms:created xsi:type="dcterms:W3CDTF">2018-05-24T10:13:06Z</dcterms:created>
  <dcterms:modified xsi:type="dcterms:W3CDTF">2018-05-25T12:51:08Z</dcterms:modified>
</cp:coreProperties>
</file>